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3880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2128" y="777747"/>
            <a:ext cx="5297805" cy="2201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33525" marR="12700" indent="1776730">
              <a:lnSpc>
                <a:spcPts val="3250"/>
              </a:lnSpc>
            </a:pPr>
            <a:r>
              <a:rPr dirty="0" smtClean="0" sz="1600" spc="-10" b="1" i="1">
                <a:latin typeface="Calibri"/>
                <a:cs typeface="Calibri"/>
              </a:rPr>
              <a:t>DR.</a:t>
            </a:r>
            <a:r>
              <a:rPr dirty="0" smtClean="0" sz="1600" spc="5" b="1" i="1">
                <a:latin typeface="Calibri"/>
                <a:cs typeface="Calibri"/>
              </a:rPr>
              <a:t> </a:t>
            </a:r>
            <a:r>
              <a:rPr dirty="0" smtClean="0" sz="1600" spc="-10" b="1" i="1">
                <a:latin typeface="Calibri"/>
                <a:cs typeface="Calibri"/>
              </a:rPr>
              <a:t>Rag</a:t>
            </a:r>
            <a:r>
              <a:rPr dirty="0" smtClean="0" sz="1600" spc="-20" b="1" i="1">
                <a:latin typeface="Calibri"/>
                <a:cs typeface="Calibri"/>
              </a:rPr>
              <a:t>h</a:t>
            </a:r>
            <a:r>
              <a:rPr dirty="0" smtClean="0" sz="1600" spc="-5" b="1" i="1">
                <a:latin typeface="Calibri"/>
                <a:cs typeface="Calibri"/>
              </a:rPr>
              <a:t>a</a:t>
            </a:r>
            <a:r>
              <a:rPr dirty="0" smtClean="0" sz="1600" spc="-10" b="1" i="1">
                <a:latin typeface="Calibri"/>
                <a:cs typeface="Calibri"/>
              </a:rPr>
              <a:t>d</a:t>
            </a:r>
            <a:r>
              <a:rPr dirty="0" smtClean="0" sz="1600" spc="-5" b="1" i="1">
                <a:latin typeface="Calibri"/>
                <a:cs typeface="Calibri"/>
              </a:rPr>
              <a:t> </a:t>
            </a:r>
            <a:r>
              <a:rPr dirty="0" smtClean="0" sz="1600" spc="-10" b="1" i="1">
                <a:latin typeface="Calibri"/>
                <a:cs typeface="Calibri"/>
              </a:rPr>
              <a:t>Ali</a:t>
            </a:r>
            <a:r>
              <a:rPr dirty="0" smtClean="0" sz="1600" spc="-5" b="1" i="1">
                <a:latin typeface="Calibri"/>
                <a:cs typeface="Calibri"/>
              </a:rPr>
              <a:t> </a:t>
            </a:r>
            <a:r>
              <a:rPr dirty="0" smtClean="0" sz="1600" spc="-5" b="1" i="1">
                <a:latin typeface="Calibri"/>
                <a:cs typeface="Calibri"/>
              </a:rPr>
              <a:t>A</a:t>
            </a:r>
            <a:r>
              <a:rPr dirty="0" smtClean="0" sz="1600" spc="-10" b="1" i="1">
                <a:latin typeface="Calibri"/>
                <a:cs typeface="Calibri"/>
              </a:rPr>
              <a:t>ljourni</a:t>
            </a:r>
            <a:r>
              <a:rPr dirty="0" smtClean="0" sz="1600" spc="-5" b="1" i="1">
                <a:latin typeface="Calibri"/>
                <a:cs typeface="Calibri"/>
              </a:rPr>
              <a:t> </a:t>
            </a:r>
            <a:r>
              <a:rPr dirty="0" smtClean="0" sz="1600" spc="-10" b="1" i="1" u="heavy">
                <a:latin typeface="Calibri"/>
                <a:cs typeface="Calibri"/>
              </a:rPr>
              <a:t>Power</a:t>
            </a:r>
            <a:r>
              <a:rPr dirty="0" smtClean="0" sz="1600" spc="-10" b="1" i="1" u="heavy">
                <a:latin typeface="Calibri"/>
                <a:cs typeface="Calibri"/>
              </a:rPr>
              <a:t> </a:t>
            </a:r>
            <a:r>
              <a:rPr dirty="0" smtClean="0" sz="1600" spc="-10" b="1" i="1" u="heavy">
                <a:latin typeface="Calibri"/>
                <a:cs typeface="Calibri"/>
              </a:rPr>
              <a:t>S</a:t>
            </a:r>
            <a:r>
              <a:rPr dirty="0" smtClean="0" sz="1600" spc="5" b="1" i="1" u="heavy">
                <a:latin typeface="Calibri"/>
                <a:cs typeface="Calibri"/>
              </a:rPr>
              <a:t>y</a:t>
            </a:r>
            <a:r>
              <a:rPr dirty="0" smtClean="0" sz="1600" spc="-15" b="1" i="1" u="heavy">
                <a:latin typeface="Calibri"/>
                <a:cs typeface="Calibri"/>
              </a:rPr>
              <a:t>s</a:t>
            </a:r>
            <a:r>
              <a:rPr dirty="0" smtClean="0" sz="1600" spc="-10" b="1" i="1" u="heavy">
                <a:latin typeface="Calibri"/>
                <a:cs typeface="Calibri"/>
              </a:rPr>
              <a:t>t</a:t>
            </a:r>
            <a:r>
              <a:rPr dirty="0" smtClean="0" sz="1600" spc="-15" b="1" i="1" u="heavy">
                <a:latin typeface="Calibri"/>
                <a:cs typeface="Calibri"/>
              </a:rPr>
              <a:t>e</a:t>
            </a:r>
            <a:r>
              <a:rPr dirty="0" smtClean="0" sz="1600" spc="-15" b="1" i="1" u="heavy">
                <a:latin typeface="Calibri"/>
                <a:cs typeface="Calibri"/>
              </a:rPr>
              <a:t>m</a:t>
            </a:r>
            <a:r>
              <a:rPr dirty="0" smtClean="0" sz="1600" spc="5" b="1" i="1" u="heavy">
                <a:latin typeface="Calibri"/>
                <a:cs typeface="Calibri"/>
              </a:rPr>
              <a:t> </a:t>
            </a:r>
            <a:r>
              <a:rPr dirty="0" smtClean="0" sz="1600" spc="-10" b="1" i="1" u="heavy">
                <a:latin typeface="Calibri"/>
                <a:cs typeface="Calibri"/>
              </a:rPr>
              <a:t>Di</a:t>
            </a:r>
            <a:r>
              <a:rPr dirty="0" smtClean="0" sz="1600" spc="-10" b="1" i="1" u="heavy">
                <a:latin typeface="Calibri"/>
                <a:cs typeface="Calibri"/>
              </a:rPr>
              <a:t>s</a:t>
            </a:r>
            <a:r>
              <a:rPr dirty="0" smtClean="0" sz="1600" spc="-10" b="1" i="1" u="heavy">
                <a:latin typeface="Calibri"/>
                <a:cs typeface="Calibri"/>
              </a:rPr>
              <a:t>tribution</a:t>
            </a:r>
            <a:endParaRPr sz="1600">
              <a:latin typeface="Calibri"/>
              <a:cs typeface="Calibri"/>
            </a:endParaRPr>
          </a:p>
          <a:p>
            <a:pPr>
              <a:lnSpc>
                <a:spcPts val="950"/>
              </a:lnSpc>
              <a:spcBef>
                <a:spcPts val="40"/>
              </a:spcBef>
            </a:pPr>
            <a:endParaRPr sz="950"/>
          </a:p>
          <a:p>
            <a:pPr algn="just" marL="12700" marR="4566285">
              <a:lnSpc>
                <a:spcPct val="100000"/>
              </a:lnSpc>
            </a:pPr>
            <a:r>
              <a:rPr dirty="0" smtClean="0" sz="1600" spc="-10" b="1" i="1" u="heavy">
                <a:latin typeface="Calibri"/>
                <a:cs typeface="Calibri"/>
              </a:rPr>
              <a:t>Example</a:t>
            </a:r>
            <a:endParaRPr sz="1600">
              <a:latin typeface="Calibri"/>
              <a:cs typeface="Calibri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algn="just" marL="12700" marR="321945">
              <a:lnSpc>
                <a:spcPct val="116900"/>
              </a:lnSpc>
            </a:pPr>
            <a:r>
              <a:rPr dirty="0" smtClean="0" sz="1600" spc="-10" b="1">
                <a:latin typeface="Calibri"/>
                <a:cs typeface="Calibri"/>
              </a:rPr>
              <a:t>An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electric</a:t>
            </a:r>
            <a:r>
              <a:rPr dirty="0" smtClean="0" sz="1600" spc="5" b="1">
                <a:latin typeface="Calibri"/>
                <a:cs typeface="Calibri"/>
              </a:rPr>
              <a:t> </a:t>
            </a:r>
            <a:r>
              <a:rPr dirty="0" smtClean="0" sz="1600" spc="-15" b="1">
                <a:latin typeface="Calibri"/>
                <a:cs typeface="Calibri"/>
              </a:rPr>
              <a:t>p</a:t>
            </a:r>
            <a:r>
              <a:rPr dirty="0" smtClean="0" sz="1600" spc="5" b="1">
                <a:latin typeface="Calibri"/>
                <a:cs typeface="Calibri"/>
              </a:rPr>
              <a:t>a</a:t>
            </a:r>
            <a:r>
              <a:rPr dirty="0" smtClean="0" sz="1600" spc="-15" b="1">
                <a:latin typeface="Calibri"/>
                <a:cs typeface="Calibri"/>
              </a:rPr>
              <a:t>n</a:t>
            </a:r>
            <a:r>
              <a:rPr dirty="0" smtClean="0" sz="1600" spc="-10" b="1">
                <a:latin typeface="Calibri"/>
                <a:cs typeface="Calibri"/>
              </a:rPr>
              <a:t>el</a:t>
            </a:r>
            <a:r>
              <a:rPr dirty="0" smtClean="0" sz="1600" spc="15" b="1">
                <a:latin typeface="Calibri"/>
                <a:cs typeface="Calibri"/>
              </a:rPr>
              <a:t> </a:t>
            </a:r>
            <a:r>
              <a:rPr dirty="0" smtClean="0" sz="1600" spc="-15" b="1">
                <a:latin typeface="Calibri"/>
                <a:cs typeface="Calibri"/>
              </a:rPr>
              <a:t>b</a:t>
            </a:r>
            <a:r>
              <a:rPr dirty="0" smtClean="0" sz="1600" spc="-10" b="1">
                <a:latin typeface="Calibri"/>
                <a:cs typeface="Calibri"/>
              </a:rPr>
              <a:t>oard</a:t>
            </a:r>
            <a:r>
              <a:rPr dirty="0" smtClean="0" sz="1600" spc="5" b="1">
                <a:latin typeface="Calibri"/>
                <a:cs typeface="Calibri"/>
              </a:rPr>
              <a:t> </a:t>
            </a:r>
            <a:r>
              <a:rPr dirty="0" smtClean="0" sz="1600" spc="-15" b="1">
                <a:latin typeface="Calibri"/>
                <a:cs typeface="Calibri"/>
              </a:rPr>
              <a:t>d</a:t>
            </a:r>
            <a:r>
              <a:rPr dirty="0" smtClean="0" sz="1600" spc="-10" b="1">
                <a:latin typeface="Calibri"/>
                <a:cs typeface="Calibri"/>
              </a:rPr>
              <a:t>esi</a:t>
            </a:r>
            <a:r>
              <a:rPr dirty="0" smtClean="0" sz="1600" spc="0" b="1">
                <a:latin typeface="Calibri"/>
                <a:cs typeface="Calibri"/>
              </a:rPr>
              <a:t>g</a:t>
            </a:r>
            <a:r>
              <a:rPr dirty="0" smtClean="0" sz="1600" spc="-10" b="1">
                <a:latin typeface="Calibri"/>
                <a:cs typeface="Calibri"/>
              </a:rPr>
              <a:t>n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5" b="1">
                <a:latin typeface="Calibri"/>
                <a:cs typeface="Calibri"/>
              </a:rPr>
              <a:t>is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r</a:t>
            </a:r>
            <a:r>
              <a:rPr dirty="0" smtClean="0" sz="1600" spc="-5" b="1">
                <a:latin typeface="Calibri"/>
                <a:cs typeface="Calibri"/>
              </a:rPr>
              <a:t>e</a:t>
            </a:r>
            <a:r>
              <a:rPr dirty="0" smtClean="0" sz="1600" spc="-15" b="1">
                <a:latin typeface="Calibri"/>
                <a:cs typeface="Calibri"/>
              </a:rPr>
              <a:t>q</a:t>
            </a:r>
            <a:r>
              <a:rPr dirty="0" smtClean="0" sz="1600" spc="-15" b="1">
                <a:latin typeface="Calibri"/>
                <a:cs typeface="Calibri"/>
              </a:rPr>
              <a:t>u</a:t>
            </a:r>
            <a:r>
              <a:rPr dirty="0" smtClean="0" sz="1600" spc="-5" b="1">
                <a:latin typeface="Calibri"/>
                <a:cs typeface="Calibri"/>
              </a:rPr>
              <a:t>ir</a:t>
            </a:r>
            <a:r>
              <a:rPr dirty="0" smtClean="0" sz="1600" spc="0" b="1">
                <a:latin typeface="Calibri"/>
                <a:cs typeface="Calibri"/>
              </a:rPr>
              <a:t>e</a:t>
            </a:r>
            <a:r>
              <a:rPr dirty="0" smtClean="0" sz="1600" spc="-10" b="1">
                <a:latin typeface="Calibri"/>
                <a:cs typeface="Calibri"/>
              </a:rPr>
              <a:t>d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to</a:t>
            </a:r>
            <a:r>
              <a:rPr dirty="0" smtClean="0" sz="1600" spc="-10" b="1">
                <a:latin typeface="Calibri"/>
                <a:cs typeface="Calibri"/>
              </a:rPr>
              <a:t> </a:t>
            </a:r>
            <a:r>
              <a:rPr dirty="0" smtClean="0" sz="1600" spc="-5" b="1">
                <a:latin typeface="Calibri"/>
                <a:cs typeface="Calibri"/>
              </a:rPr>
              <a:t>o</a:t>
            </a:r>
            <a:r>
              <a:rPr dirty="0" smtClean="0" sz="1600" spc="-5" b="1">
                <a:latin typeface="Calibri"/>
                <a:cs typeface="Calibri"/>
              </a:rPr>
              <a:t>p</a:t>
            </a:r>
            <a:r>
              <a:rPr dirty="0" smtClean="0" sz="1600" spc="-10" b="1">
                <a:latin typeface="Calibri"/>
                <a:cs typeface="Calibri"/>
              </a:rPr>
              <a:t>erate</a:t>
            </a:r>
            <a:r>
              <a:rPr dirty="0" smtClean="0" sz="1600" spc="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t</a:t>
            </a:r>
            <a:r>
              <a:rPr dirty="0" smtClean="0" sz="1600" spc="-20" b="1">
                <a:latin typeface="Calibri"/>
                <a:cs typeface="Calibri"/>
              </a:rPr>
              <a:t>h</a:t>
            </a:r>
            <a:r>
              <a:rPr dirty="0" smtClean="0" sz="1600" spc="-10" b="1">
                <a:latin typeface="Calibri"/>
                <a:cs typeface="Calibri"/>
              </a:rPr>
              <a:t>ree</a:t>
            </a:r>
            <a:r>
              <a:rPr dirty="0" smtClean="0" sz="1600" spc="-10" b="1">
                <a:latin typeface="Calibri"/>
                <a:cs typeface="Calibri"/>
              </a:rPr>
              <a:t> mot</a:t>
            </a:r>
            <a:r>
              <a:rPr dirty="0" smtClean="0" sz="1600" spc="-5" b="1">
                <a:latin typeface="Calibri"/>
                <a:cs typeface="Calibri"/>
              </a:rPr>
              <a:t>o</a:t>
            </a:r>
            <a:r>
              <a:rPr dirty="0" smtClean="0" sz="1600" spc="-10" b="1">
                <a:latin typeface="Calibri"/>
                <a:cs typeface="Calibri"/>
              </a:rPr>
              <a:t>rs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5" b="1">
                <a:latin typeface="Calibri"/>
                <a:cs typeface="Calibri"/>
              </a:rPr>
              <a:t>3</a:t>
            </a:r>
            <a:r>
              <a:rPr dirty="0" smtClean="0" sz="1600" spc="-10" b="1">
                <a:latin typeface="Calibri"/>
                <a:cs typeface="Calibri"/>
              </a:rPr>
              <a:t>0</a:t>
            </a:r>
            <a:r>
              <a:rPr dirty="0" smtClean="0" sz="1600" spc="-10" b="1">
                <a:latin typeface="Calibri"/>
                <a:cs typeface="Calibri"/>
              </a:rPr>
              <a:t> </a:t>
            </a:r>
            <a:r>
              <a:rPr dirty="0" smtClean="0" sz="1600" spc="-15" b="1">
                <a:latin typeface="Calibri"/>
                <a:cs typeface="Calibri"/>
              </a:rPr>
              <a:t>h</a:t>
            </a:r>
            <a:r>
              <a:rPr dirty="0" smtClean="0" sz="1600" spc="-10" b="1">
                <a:latin typeface="Calibri"/>
                <a:cs typeface="Calibri"/>
              </a:rPr>
              <a:t>p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as</a:t>
            </a:r>
            <a:r>
              <a:rPr dirty="0" smtClean="0" sz="1600" spc="10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w</a:t>
            </a:r>
            <a:r>
              <a:rPr dirty="0" smtClean="0" sz="1600" spc="-10" b="1">
                <a:latin typeface="Calibri"/>
                <a:cs typeface="Calibri"/>
              </a:rPr>
              <a:t>ell</a:t>
            </a:r>
            <a:r>
              <a:rPr dirty="0" smtClean="0" sz="1600" spc="10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as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two</a:t>
            </a:r>
            <a:r>
              <a:rPr dirty="0" smtClean="0" sz="1600" spc="-10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motors</a:t>
            </a:r>
            <a:r>
              <a:rPr dirty="0" smtClean="0" sz="1600" spc="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A</a:t>
            </a:r>
            <a:r>
              <a:rPr dirty="0" smtClean="0" sz="1600" spc="-10" b="1">
                <a:latin typeface="Calibri"/>
                <a:cs typeface="Calibri"/>
              </a:rPr>
              <a:t> </a:t>
            </a:r>
            <a:r>
              <a:rPr dirty="0" smtClean="0" sz="1600" spc="-20" b="1">
                <a:latin typeface="Calibri"/>
                <a:cs typeface="Calibri"/>
              </a:rPr>
              <a:t>2</a:t>
            </a:r>
            <a:r>
              <a:rPr dirty="0" smtClean="0" sz="1600" spc="-10" b="1">
                <a:latin typeface="Calibri"/>
                <a:cs typeface="Calibri"/>
              </a:rPr>
              <a:t>3</a:t>
            </a:r>
            <a:r>
              <a:rPr dirty="0" smtClean="0" sz="1600" spc="-10" b="1">
                <a:latin typeface="Calibri"/>
                <a:cs typeface="Calibri"/>
              </a:rPr>
              <a:t> </a:t>
            </a:r>
            <a:r>
              <a:rPr dirty="0" smtClean="0" sz="1600" spc="-15" b="1">
                <a:latin typeface="Calibri"/>
                <a:cs typeface="Calibri"/>
              </a:rPr>
              <a:t>h</a:t>
            </a:r>
            <a:r>
              <a:rPr dirty="0" smtClean="0" sz="1600" spc="-10" b="1">
                <a:latin typeface="Calibri"/>
                <a:cs typeface="Calibri"/>
              </a:rPr>
              <a:t>p</a:t>
            </a:r>
            <a:r>
              <a:rPr dirty="0" smtClean="0" sz="1600" spc="10" b="1">
                <a:latin typeface="Calibri"/>
                <a:cs typeface="Calibri"/>
              </a:rPr>
              <a:t> </a:t>
            </a:r>
            <a:r>
              <a:rPr dirty="0" smtClean="0" sz="1600" spc="-5" b="1">
                <a:latin typeface="Calibri"/>
                <a:cs typeface="Calibri"/>
              </a:rPr>
              <a:t>,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ca</a:t>
            </a:r>
            <a:r>
              <a:rPr dirty="0" smtClean="0" sz="1600" spc="0" b="1">
                <a:latin typeface="Calibri"/>
                <a:cs typeface="Calibri"/>
              </a:rPr>
              <a:t>l</a:t>
            </a:r>
            <a:r>
              <a:rPr dirty="0" smtClean="0" sz="1600" spc="-10" b="1">
                <a:latin typeface="Calibri"/>
                <a:cs typeface="Calibri"/>
              </a:rPr>
              <a:t>c</a:t>
            </a:r>
            <a:r>
              <a:rPr dirty="0" smtClean="0" sz="1600" spc="-15" b="1">
                <a:latin typeface="Calibri"/>
                <a:cs typeface="Calibri"/>
              </a:rPr>
              <a:t>u</a:t>
            </a:r>
            <a:r>
              <a:rPr dirty="0" smtClean="0" sz="1600" spc="-5" b="1">
                <a:latin typeface="Calibri"/>
                <a:cs typeface="Calibri"/>
              </a:rPr>
              <a:t>l</a:t>
            </a:r>
            <a:r>
              <a:rPr dirty="0" smtClean="0" sz="1600" spc="-5" b="1">
                <a:latin typeface="Calibri"/>
                <a:cs typeface="Calibri"/>
              </a:rPr>
              <a:t>a</a:t>
            </a:r>
            <a:r>
              <a:rPr dirty="0" smtClean="0" sz="1600" spc="-10" b="1">
                <a:latin typeface="Calibri"/>
                <a:cs typeface="Calibri"/>
              </a:rPr>
              <a:t>te</a:t>
            </a:r>
            <a:r>
              <a:rPr dirty="0" smtClean="0" sz="1600" spc="-10" b="1">
                <a:latin typeface="Calibri"/>
                <a:cs typeface="Calibri"/>
              </a:rPr>
              <a:t> </a:t>
            </a:r>
            <a:r>
              <a:rPr dirty="0" smtClean="0" sz="1600" spc="10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t</a:t>
            </a:r>
            <a:r>
              <a:rPr dirty="0" smtClean="0" sz="1600" spc="-20" b="1">
                <a:latin typeface="Calibri"/>
                <a:cs typeface="Calibri"/>
              </a:rPr>
              <a:t>h</a:t>
            </a:r>
            <a:r>
              <a:rPr dirty="0" smtClean="0" sz="1600" spc="-10" b="1">
                <a:latin typeface="Calibri"/>
                <a:cs typeface="Calibri"/>
              </a:rPr>
              <a:t>e</a:t>
            </a:r>
            <a:r>
              <a:rPr dirty="0" smtClean="0" sz="1600" spc="-10" b="1">
                <a:latin typeface="Calibri"/>
                <a:cs typeface="Calibri"/>
              </a:rPr>
              <a:t> size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5" b="1">
                <a:latin typeface="Calibri"/>
                <a:cs typeface="Calibri"/>
              </a:rPr>
              <a:t>o</a:t>
            </a:r>
            <a:r>
              <a:rPr dirty="0" smtClean="0" sz="1600" spc="-5" b="1">
                <a:latin typeface="Calibri"/>
                <a:cs typeface="Calibri"/>
              </a:rPr>
              <a:t>f</a:t>
            </a:r>
            <a:r>
              <a:rPr dirty="0" smtClean="0" sz="1600" spc="-5" b="1">
                <a:latin typeface="Calibri"/>
                <a:cs typeface="Calibri"/>
              </a:rPr>
              <a:t> </a:t>
            </a:r>
            <a:r>
              <a:rPr dirty="0" smtClean="0" sz="1600" spc="-10" b="1">
                <a:latin typeface="Calibri"/>
                <a:cs typeface="Calibri"/>
              </a:rPr>
              <a:t>cables.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0460" y="3006978"/>
            <a:ext cx="5267325" cy="1638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140460" y="5108447"/>
            <a:ext cx="5276850" cy="26570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0460" y="8250935"/>
            <a:ext cx="5267325" cy="3141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0460" y="914399"/>
            <a:ext cx="5276850" cy="1628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140460" y="2703829"/>
            <a:ext cx="5267325" cy="2466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140460" y="5331332"/>
            <a:ext cx="5267325" cy="495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0460" y="5977762"/>
            <a:ext cx="5267325" cy="30575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0460" y="1537842"/>
            <a:ext cx="5267325" cy="3990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Smart</dc:creator>
  <dcterms:created xsi:type="dcterms:W3CDTF">2018-11-11T10:54:59Z</dcterms:created>
  <dcterms:modified xsi:type="dcterms:W3CDTF">2018-11-11T10:54:59Z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LastSaved">
    <vt:filetime>2018-11-11T00:00:00Z</vt:filetime>
  </property>
</Properties>
</file>